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360DA21-049A-43D8-98FF-946405C13C59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ED9C38B-CFD7-468B-8D04-3AA54E6054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DA21-049A-43D8-98FF-946405C13C59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C38B-CFD7-468B-8D04-3AA54E605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DA21-049A-43D8-98FF-946405C13C59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C38B-CFD7-468B-8D04-3AA54E605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60DA21-049A-43D8-98FF-946405C13C59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D9C38B-CFD7-468B-8D04-3AA54E6054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60DA21-049A-43D8-98FF-946405C13C59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ED9C38B-CFD7-468B-8D04-3AA54E6054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DA21-049A-43D8-98FF-946405C13C59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C38B-CFD7-468B-8D04-3AA54E6054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DA21-049A-43D8-98FF-946405C13C59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C38B-CFD7-468B-8D04-3AA54E60544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60DA21-049A-43D8-98FF-946405C13C59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D9C38B-CFD7-468B-8D04-3AA54E6054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DA21-049A-43D8-98FF-946405C13C59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C38B-CFD7-468B-8D04-3AA54E605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60DA21-049A-43D8-98FF-946405C13C59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D9C38B-CFD7-468B-8D04-3AA54E60544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60DA21-049A-43D8-98FF-946405C13C59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D9C38B-CFD7-468B-8D04-3AA54E60544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60DA21-049A-43D8-98FF-946405C13C59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D9C38B-CFD7-468B-8D04-3AA54E6054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Techniques of capital budgeting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several capital budgeting analysis methods that can be used to determine the economic feasibility of a capital investment. They include the Payback Period, Discounted Payment Period, Net Present Value,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Proﬁtability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Index, Internal Rate of Return,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Modiﬁed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Internal Rate of Return.</a:t>
            </a:r>
          </a:p>
        </p:txBody>
      </p:sp>
      <p:sp>
        <p:nvSpPr>
          <p:cNvPr id="1026" name="AutoShape 2" descr="types of capital budge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types of capital budge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types of capital budge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types of capital budge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C:\Users\Hp\Desktop\types-of-capital-budgeting-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1" name="AutoShape 9" descr="C:\Users\Hp\Desktop\types-of-capital-budgeting-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3" name="AutoShape 11" descr="Capital Budgeting: What is it, Types, Methods, Process &amp; Examp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WhatsApp Image 2024-05-19 at 8.39.39 PM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838200"/>
            <a:ext cx="8525179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Techniques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capital budgeting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Businesses can use several types of capital budgeting methods to evaluate and select long-term investment projects.</a:t>
            </a:r>
          </a:p>
          <a:p>
            <a:pPr marL="514350" indent="-51435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Net Present Value (NPV)</a:t>
            </a:r>
          </a:p>
          <a:p>
            <a:pPr marL="514350" indent="-51435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method compares the present value of a project’s cash inflows to the present value of its cash outflows, taking into account the time value of money.</a:t>
            </a:r>
          </a:p>
          <a:p>
            <a:pPr marL="514350" indent="-51435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Internal Rate of Return (IRR)</a:t>
            </a:r>
          </a:p>
          <a:p>
            <a:pPr marL="514350" indent="-51435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IRR is the discount rate at which the present value of a project’s cash inflows equals the present value of its cash outflows. It is a measure of the project’s profitability.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Techniques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capital budgeting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Payback Period</a:t>
            </a:r>
          </a:p>
          <a:p>
            <a:pPr marL="514350" indent="-51435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method calculates the time it takes for a project to generate enough cash inflows to recover the initial investment.</a:t>
            </a:r>
          </a:p>
          <a:p>
            <a:pPr marL="514350" indent="-51435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Profitability Index (PI)</a:t>
            </a:r>
          </a:p>
          <a:p>
            <a:pPr marL="514350" indent="-51435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PI compares the present value of a project’s cash inflows to the initial investment. A PI greater than 1 indicates that the project is profitable.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Techniques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capital budgeting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Modified Internal Rate of Return (MIRR)</a:t>
            </a:r>
          </a:p>
          <a:p>
            <a:pPr marL="514350" indent="-51435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MIRR is a variation of IRR that assumes that the project’s cash inflows are reinvested at a predetermined rate.</a:t>
            </a:r>
          </a:p>
          <a:p>
            <a:pPr marL="514350" indent="-51435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 Equivalent Annual Annuity (EAA)</a:t>
            </a:r>
          </a:p>
          <a:p>
            <a:pPr marL="514350" indent="-51435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EAA calculates the annual cash inflows that a project would generate if it were an annuity over its life.</a:t>
            </a:r>
          </a:p>
          <a:p>
            <a:pPr marL="514350" indent="-51435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Each of these methods has its advantages and disadvantages, and businesses may use a combination of methods to evaluate and select investments.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</TotalTime>
  <Words>303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Techniques of capital budgeting</vt:lpstr>
      <vt:lpstr>Slide 2</vt:lpstr>
      <vt:lpstr>Slide 3</vt:lpstr>
      <vt:lpstr>Techniques of capital budgeting</vt:lpstr>
      <vt:lpstr>Techniques of capital budgeting</vt:lpstr>
      <vt:lpstr>Techniques of capital budgeting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capital budgeting</dc:title>
  <dc:creator>Hp</dc:creator>
  <cp:lastModifiedBy>Hp</cp:lastModifiedBy>
  <cp:revision>3</cp:revision>
  <dcterms:created xsi:type="dcterms:W3CDTF">2024-05-19T14:49:48Z</dcterms:created>
  <dcterms:modified xsi:type="dcterms:W3CDTF">2024-05-19T15:12:54Z</dcterms:modified>
</cp:coreProperties>
</file>